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5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9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1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1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9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B11FD-A656-4AA1-A5B8-B02CAFB456D2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688BC-BED9-4F2E-919E-F1BCAD3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3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6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1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3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5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1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7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3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6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Letter Paper (8.5x11 in)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Gatke</dc:creator>
  <cp:lastModifiedBy>Jen Gatke</cp:lastModifiedBy>
  <cp:revision>1</cp:revision>
  <dcterms:created xsi:type="dcterms:W3CDTF">2025-08-30T19:40:59Z</dcterms:created>
  <dcterms:modified xsi:type="dcterms:W3CDTF">2025-08-30T19:44:10Z</dcterms:modified>
</cp:coreProperties>
</file>